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65" r:id="rId2"/>
    <p:sldId id="414" r:id="rId3"/>
    <p:sldId id="415" r:id="rId4"/>
    <p:sldId id="417" r:id="rId5"/>
    <p:sldId id="381" r:id="rId6"/>
    <p:sldId id="418" r:id="rId7"/>
    <p:sldId id="421" r:id="rId8"/>
    <p:sldId id="369" r:id="rId9"/>
    <p:sldId id="419" r:id="rId10"/>
    <p:sldId id="422" r:id="rId11"/>
    <p:sldId id="408" r:id="rId12"/>
    <p:sldId id="442" r:id="rId13"/>
    <p:sldId id="437" r:id="rId14"/>
    <p:sldId id="446" r:id="rId15"/>
    <p:sldId id="379" r:id="rId16"/>
    <p:sldId id="447" r:id="rId17"/>
    <p:sldId id="448" r:id="rId18"/>
    <p:sldId id="367" r:id="rId19"/>
    <p:sldId id="449" r:id="rId20"/>
    <p:sldId id="450" r:id="rId21"/>
    <p:sldId id="451" r:id="rId22"/>
    <p:sldId id="363" r:id="rId23"/>
    <p:sldId id="452" r:id="rId24"/>
    <p:sldId id="453" r:id="rId25"/>
    <p:sldId id="380" r:id="rId26"/>
    <p:sldId id="458" r:id="rId27"/>
    <p:sldId id="459" r:id="rId28"/>
    <p:sldId id="368" r:id="rId29"/>
    <p:sldId id="468" r:id="rId30"/>
    <p:sldId id="460" r:id="rId31"/>
    <p:sldId id="461" r:id="rId32"/>
    <p:sldId id="371" r:id="rId33"/>
    <p:sldId id="462" r:id="rId34"/>
    <p:sldId id="463" r:id="rId35"/>
    <p:sldId id="377" r:id="rId36"/>
    <p:sldId id="464" r:id="rId37"/>
    <p:sldId id="370" r:id="rId38"/>
    <p:sldId id="386" r:id="rId39"/>
    <p:sldId id="465" r:id="rId40"/>
    <p:sldId id="466" r:id="rId41"/>
    <p:sldId id="467" r:id="rId42"/>
    <p:sldId id="376" r:id="rId43"/>
    <p:sldId id="469" r:id="rId44"/>
    <p:sldId id="470" r:id="rId4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izetti-Don Pasquale" id="{39AB4217-DE46-4C27-8C28-AD2495C85509}">
          <p14:sldIdLst>
            <p14:sldId id="365"/>
            <p14:sldId id="414"/>
            <p14:sldId id="415"/>
            <p14:sldId id="417"/>
          </p14:sldIdLst>
        </p14:section>
        <p14:section name="Donizetti-L'elisir d'amore (18.04.2022)" id="{B6077FB2-F66C-41B3-828E-DCE64AAF43CF}">
          <p14:sldIdLst>
            <p14:sldId id="381"/>
            <p14:sldId id="418"/>
            <p14:sldId id="421"/>
          </p14:sldIdLst>
        </p14:section>
        <p14:section name="Donizetti-Lucia di Lammermoor (05.01.2022)" id="{044C2E63-3377-4FD0-B8CF-B997C470B60B}">
          <p14:sldIdLst>
            <p14:sldId id="369"/>
            <p14:sldId id="419"/>
            <p14:sldId id="422"/>
          </p14:sldIdLst>
        </p14:section>
        <p14:section name="Puccini-La Bohème (2023.01.15)" id="{7775798C-3402-4C5F-B5EB-37BE37CED57A}">
          <p14:sldIdLst>
            <p14:sldId id="408"/>
            <p14:sldId id="442"/>
            <p14:sldId id="437"/>
            <p14:sldId id="446"/>
          </p14:sldIdLst>
        </p14:section>
        <p14:section name="Puccini-Madama Butterfly (15.03.2022)" id="{80B2D56B-E070-4F30-BDF7-CCE340B11F8B}">
          <p14:sldIdLst>
            <p14:sldId id="379"/>
            <p14:sldId id="447"/>
            <p14:sldId id="448"/>
          </p14:sldIdLst>
        </p14:section>
        <p14:section name="Puccini-Tosca" id="{5923B412-93B0-452E-8FE8-90B090EC1173}">
          <p14:sldIdLst>
            <p14:sldId id="367"/>
            <p14:sldId id="449"/>
            <p14:sldId id="450"/>
            <p14:sldId id="451"/>
          </p14:sldIdLst>
        </p14:section>
        <p14:section name="Puccini-Turandot (16.03.2022)" id="{66D90E54-F8B5-4129-96B3-FA9F2DEB8FF8}">
          <p14:sldIdLst>
            <p14:sldId id="363"/>
            <p14:sldId id="452"/>
            <p14:sldId id="453"/>
          </p14:sldIdLst>
        </p14:section>
        <p14:section name="Verdi-Aida (22.03.2022)" id="{5FBBE7DE-29EB-4CC2-BA86-50C9BCC70B3B}">
          <p14:sldIdLst>
            <p14:sldId id="380"/>
            <p14:sldId id="458"/>
            <p14:sldId id="459"/>
          </p14:sldIdLst>
        </p14:section>
        <p14:section name="Verdi-Falstaff (03.10.2021)" id="{D2CCA09A-0955-4B2F-9EAC-69A5791BCC6A}">
          <p14:sldIdLst>
            <p14:sldId id="368"/>
            <p14:sldId id="468"/>
            <p14:sldId id="460"/>
            <p14:sldId id="461"/>
          </p14:sldIdLst>
        </p14:section>
        <p14:section name="Verdi-La Traviata (02.12.2021)" id="{E2E392E9-3A8E-473E-A9FF-39FF087D1618}">
          <p14:sldIdLst>
            <p14:sldId id="371"/>
            <p14:sldId id="462"/>
            <p14:sldId id="463"/>
          </p14:sldIdLst>
        </p14:section>
        <p14:section name="Verdi-Luisa Miller (16.02.2022)" id="{51BBB3A7-C8E9-45CB-9689-14C0DDCF6C71}">
          <p14:sldIdLst>
            <p14:sldId id="377"/>
            <p14:sldId id="464"/>
          </p14:sldIdLst>
        </p14:section>
        <p14:section name="Verdi-Nabucco (27.09.2022)" id="{1A239030-80BC-484C-BBAA-3BB684A9CEB3}">
          <p14:sldIdLst>
            <p14:sldId id="370"/>
            <p14:sldId id="386"/>
            <p14:sldId id="465"/>
            <p14:sldId id="466"/>
            <p14:sldId id="467"/>
          </p14:sldIdLst>
        </p14:section>
        <p14:section name="Verdi-Rigoletto (13.02.2022)" id="{BB507B4D-DA6D-4FEB-BA94-4E0AD7177761}">
          <p14:sldIdLst>
            <p14:sldId id="376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6CA236-1CE6-E3F5-663E-1C301191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8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FD9D6728-B1E3-8D40-6C3C-DD54B6638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2330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A8C7493D-A4F6-432D-E26A-1ACFB475AD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 r="-2" b="1768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Text, Person, stehend enthält.&#10;&#10;Automatisch generierte Beschreibung">
            <a:extLst>
              <a:ext uri="{FF2B5EF4-FFF2-40B4-BE49-F238E27FC236}">
                <a16:creationId xmlns:a16="http://schemas.microsoft.com/office/drawing/2014/main" id="{DED0C662-7303-EE0D-4C94-AB9E9546C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1" r="33014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609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A92680-85FF-B323-75A4-89FCEA38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" y="643466"/>
            <a:ext cx="4206153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6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40BC478E-2E09-1831-1BDA-7F7F58404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-2" b="-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, Menge, ausgestaltet, umgeben enthält.&#10;&#10;Automatisch generierte Beschreibung">
            <a:extLst>
              <a:ext uri="{FF2B5EF4-FFF2-40B4-BE49-F238E27FC236}">
                <a16:creationId xmlns:a16="http://schemas.microsoft.com/office/drawing/2014/main" id="{2767C96B-242F-9893-8308-3AB8A4320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1" r="-2" b="4671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BE22563-2DAB-3F61-E996-DA7EEA7A2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9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3803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C72F5F4E-B6E2-1568-4A2A-3C5298AF4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6" r="-2" b="-2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47701F-B7E9-7DEB-2921-FD224699B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r="3573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F3463D4A-0287-C3F3-FD6F-2FB03B8F64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4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Person, draußen, darstellend enthält.&#10;&#10;Automatisch generierte Beschreibung">
            <a:extLst>
              <a:ext uri="{FF2B5EF4-FFF2-40B4-BE49-F238E27FC236}">
                <a16:creationId xmlns:a16="http://schemas.microsoft.com/office/drawing/2014/main" id="{5CD16B11-CE07-4654-9198-663FB5598F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r="5217" b="3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000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6376563-9FAB-B3BA-7E6A-B55ABFB8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5" r="2" b="8215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9D6D954-6BB8-E529-4394-83CCD8DDD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r="23787" b="2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2E41A9-B647-9EA1-1E19-61C7D5C28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3" b="3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Text, drinnen, zugemüllt enthält.&#10;&#10;Automatisch generierte Beschreibung">
            <a:extLst>
              <a:ext uri="{FF2B5EF4-FFF2-40B4-BE49-F238E27FC236}">
                <a16:creationId xmlns:a16="http://schemas.microsoft.com/office/drawing/2014/main" id="{47707A37-D0C0-2408-253D-C01FCC7AB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6" r="2" b="9290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93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6F8801-9C22-749F-E365-5CBED9A6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12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Gruppe, Sport, Tänzer enthält.&#10;&#10;Automatisch generierte Beschreibung">
            <a:extLst>
              <a:ext uri="{FF2B5EF4-FFF2-40B4-BE49-F238E27FC236}">
                <a16:creationId xmlns:a16="http://schemas.microsoft.com/office/drawing/2014/main" id="{7C540F55-1724-EC94-B97F-E4CB9710D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2" r="3" b="4600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Tänzer, Gruppe, angezogen enthält.&#10;&#10;Automatisch generierte Beschreibung">
            <a:extLst>
              <a:ext uri="{FF2B5EF4-FFF2-40B4-BE49-F238E27FC236}">
                <a16:creationId xmlns:a16="http://schemas.microsoft.com/office/drawing/2014/main" id="{1AE23E21-999A-E246-D448-07B7DF12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6930E02-A34E-0CE6-A393-D307FF5F93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0" r="-2" b="-2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706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farbig, Puppe enthält.&#10;&#10;Automatisch generierte Beschreibung">
            <a:extLst>
              <a:ext uri="{FF2B5EF4-FFF2-40B4-BE49-F238E27FC236}">
                <a16:creationId xmlns:a16="http://schemas.microsoft.com/office/drawing/2014/main" id="{3CD4CE25-5537-46BE-53AD-DC35E845C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9" r="24851" b="-2"/>
          <a:stretch/>
        </p:blipFill>
        <p:spPr>
          <a:xfrm>
            <a:off x="-5286" y="1183339"/>
            <a:ext cx="3287481" cy="5707537"/>
          </a:xfrm>
          <a:prstGeom prst="rect">
            <a:avLst/>
          </a:prstGeom>
        </p:spPr>
      </p:pic>
      <p:pic>
        <p:nvPicPr>
          <p:cNvPr id="3" name="Grafik 2" descr="Ein Bild, das Person, drinnen, stehend, angezogen enthält.&#10;&#10;Automatisch generierte Beschreibung">
            <a:extLst>
              <a:ext uri="{FF2B5EF4-FFF2-40B4-BE49-F238E27FC236}">
                <a16:creationId xmlns:a16="http://schemas.microsoft.com/office/drawing/2014/main" id="{7306FD85-DE7E-925E-25C5-2573E73A9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718" b="1"/>
          <a:stretch/>
        </p:blipFill>
        <p:spPr>
          <a:xfrm>
            <a:off x="3327155" y="10"/>
            <a:ext cx="3273566" cy="5707527"/>
          </a:xfrm>
          <a:prstGeom prst="rect">
            <a:avLst/>
          </a:prstGeom>
        </p:spPr>
      </p:pic>
      <p:pic>
        <p:nvPicPr>
          <p:cNvPr id="5" name="Grafik 4" descr="Ein Bild, das Person, Tänzer, drinnen, Sport enthält.&#10;&#10;Automatisch generierte Beschreibung">
            <a:extLst>
              <a:ext uri="{FF2B5EF4-FFF2-40B4-BE49-F238E27FC236}">
                <a16:creationId xmlns:a16="http://schemas.microsoft.com/office/drawing/2014/main" id="{4F90E865-A7CD-5D5E-A714-3BF0A87DC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 r="31425"/>
          <a:stretch/>
        </p:blipFill>
        <p:spPr>
          <a:xfrm>
            <a:off x="6645719" y="1183339"/>
            <a:ext cx="3260281" cy="57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9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ECCA0F-406F-B585-6CE2-F8DA055A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3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Anzug, Gefäß, Fass enthält.&#10;&#10;Automatisch generierte Beschreibung">
            <a:extLst>
              <a:ext uri="{FF2B5EF4-FFF2-40B4-BE49-F238E27FC236}">
                <a16:creationId xmlns:a16="http://schemas.microsoft.com/office/drawing/2014/main" id="{4B8AE241-3761-2D07-77CD-9BFF87515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1749CE1D-7101-C75D-7BDF-7E1BE2A1D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0057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Fass, Gefäß, Anzug enthält.&#10;&#10;Automatisch generierte Beschreibung">
            <a:extLst>
              <a:ext uri="{FF2B5EF4-FFF2-40B4-BE49-F238E27FC236}">
                <a16:creationId xmlns:a16="http://schemas.microsoft.com/office/drawing/2014/main" id="{EE7492A4-0473-43C8-A5B6-5C42E196ED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9" r="3454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238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Gebäude, stehend, Stein enthält.&#10;&#10;Automatisch generierte Beschreibung">
            <a:extLst>
              <a:ext uri="{FF2B5EF4-FFF2-40B4-BE49-F238E27FC236}">
                <a16:creationId xmlns:a16="http://schemas.microsoft.com/office/drawing/2014/main" id="{146110D8-022A-03A3-1B09-9BE158079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1301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687BF9-FDE1-6223-912D-78B9147F0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r="-2" b="29099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E7C2EB9-45D5-7323-E716-B628E3257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7" r="30607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364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Text, Spiegel, Bilderrahmen enthält.&#10;&#10;Automatisch generierte Beschreibung">
            <a:extLst>
              <a:ext uri="{FF2B5EF4-FFF2-40B4-BE49-F238E27FC236}">
                <a16:creationId xmlns:a16="http://schemas.microsoft.com/office/drawing/2014/main" id="{344CD7D9-0202-A06A-1BD9-906DB6262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5" r="2" b="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5" name="Grafik 4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B5454083-E6A7-2D27-0D20-18297DECE7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" r="-1" b="6373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7" name="Grafik 6" descr="Ein Bild, das Mann, Person, Anzug enthält.&#10;&#10;Automatisch generierte Beschreibung">
            <a:extLst>
              <a:ext uri="{FF2B5EF4-FFF2-40B4-BE49-F238E27FC236}">
                <a16:creationId xmlns:a16="http://schemas.microsoft.com/office/drawing/2014/main" id="{3B59225B-4419-2B95-03A0-47E9F8CE3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" r="-1" b="8340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Boden enthält.&#10;&#10;Automatisch generierte Beschreibung">
            <a:extLst>
              <a:ext uri="{FF2B5EF4-FFF2-40B4-BE49-F238E27FC236}">
                <a16:creationId xmlns:a16="http://schemas.microsoft.com/office/drawing/2014/main" id="{97057DD6-5C0D-8AE9-D2B0-25DDA244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9"/>
          <a:stretch/>
        </p:blipFill>
        <p:spPr>
          <a:xfrm>
            <a:off x="20" y="10"/>
            <a:ext cx="7427647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4A1D1F67-A6BD-C289-5EF1-44BC5DF98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056"/>
          <a:stretch/>
        </p:blipFill>
        <p:spPr>
          <a:xfrm>
            <a:off x="4704661" y="10"/>
            <a:ext cx="5201339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938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50FCCB-16F5-792E-ED85-3DB4C77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88898"/>
            <a:ext cx="4301957" cy="54802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37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itzend, Person enthält.&#10;&#10;Automatisch generierte Beschreibung">
            <a:extLst>
              <a:ext uri="{FF2B5EF4-FFF2-40B4-BE49-F238E27FC236}">
                <a16:creationId xmlns:a16="http://schemas.microsoft.com/office/drawing/2014/main" id="{08303566-5075-4704-8835-1F8CEB96C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3" b="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049BFAF7-0CD4-4DF0-0A4E-750F700F3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5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stehend, Gruppe, darstellend enthält.&#10;&#10;Automatisch generierte Beschreibung">
            <a:extLst>
              <a:ext uri="{FF2B5EF4-FFF2-40B4-BE49-F238E27FC236}">
                <a16:creationId xmlns:a16="http://schemas.microsoft.com/office/drawing/2014/main" id="{5C3574CA-48B3-C3E2-5CDB-5651F572B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1" r="16242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211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E1F2248-2353-55CD-6528-34ECBA1FA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3" r="24524" b="-1"/>
          <a:stretch/>
        </p:blipFill>
        <p:spPr>
          <a:xfrm>
            <a:off x="20" y="1"/>
            <a:ext cx="4888377" cy="6858001"/>
          </a:xfrm>
          <a:custGeom>
            <a:avLst/>
            <a:gdLst/>
            <a:ahLst/>
            <a:cxnLst/>
            <a:rect l="l" t="t" r="r" b="b"/>
            <a:pathLst>
              <a:path w="6016489" h="6858001">
                <a:moveTo>
                  <a:pt x="0" y="0"/>
                </a:moveTo>
                <a:lnTo>
                  <a:pt x="6016489" y="0"/>
                </a:lnTo>
                <a:lnTo>
                  <a:pt x="6016489" y="3"/>
                </a:lnTo>
                <a:lnTo>
                  <a:pt x="4217356" y="3"/>
                </a:lnTo>
                <a:lnTo>
                  <a:pt x="4429187" y="675864"/>
                </a:lnTo>
                <a:lnTo>
                  <a:pt x="4426326" y="675864"/>
                </a:lnTo>
                <a:lnTo>
                  <a:pt x="5659819" y="4611414"/>
                </a:lnTo>
                <a:lnTo>
                  <a:pt x="3962482" y="6858000"/>
                </a:lnTo>
                <a:lnTo>
                  <a:pt x="6016489" y="6858000"/>
                </a:lnTo>
                <a:lnTo>
                  <a:pt x="6016489" y="6858001"/>
                </a:lnTo>
                <a:lnTo>
                  <a:pt x="0" y="6858001"/>
                </a:lnTo>
                <a:close/>
              </a:path>
            </a:pathLst>
          </a:custGeom>
        </p:spPr>
      </p:pic>
      <p:pic>
        <p:nvPicPr>
          <p:cNvPr id="3" name="Grafik 2" descr="Ein Bild, das rot enthält.&#10;&#10;Automatisch generierte Beschreibung">
            <a:extLst>
              <a:ext uri="{FF2B5EF4-FFF2-40B4-BE49-F238E27FC236}">
                <a16:creationId xmlns:a16="http://schemas.microsoft.com/office/drawing/2014/main" id="{1244B5D8-C9AF-D2EA-B123-FD63DBCD8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5"/>
          <a:stretch/>
        </p:blipFill>
        <p:spPr>
          <a:xfrm>
            <a:off x="3499483" y="10"/>
            <a:ext cx="3925696" cy="452000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5" name="Grafik 4" descr="Ein Bild, das Geschäft enthält.&#10;&#10;Automatisch generierte Beschreibung">
            <a:extLst>
              <a:ext uri="{FF2B5EF4-FFF2-40B4-BE49-F238E27FC236}">
                <a16:creationId xmlns:a16="http://schemas.microsoft.com/office/drawing/2014/main" id="{74FB2599-6013-B4B2-582F-64BB089E3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r="22128" b="-2"/>
          <a:stretch/>
        </p:blipFill>
        <p:spPr>
          <a:xfrm>
            <a:off x="3305681" y="-1"/>
            <a:ext cx="6600319" cy="6858000"/>
          </a:xfrm>
          <a:custGeom>
            <a:avLst/>
            <a:gdLst/>
            <a:ahLst/>
            <a:cxnLst/>
            <a:rect l="l" t="t" r="r" b="b"/>
            <a:pathLst>
              <a:path w="8123469" h="6858000">
                <a:moveTo>
                  <a:pt x="5181344" y="0"/>
                </a:moveTo>
                <a:lnTo>
                  <a:pt x="8123469" y="0"/>
                </a:lnTo>
                <a:lnTo>
                  <a:pt x="812346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9374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CF5A4C-ED2F-DC89-1CEC-D138217E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44561"/>
            <a:ext cx="4301957" cy="556887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9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8B6057-FF2C-A237-30E3-E8E50B271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Bett, sitzend, drinnen enthält.&#10;&#10;Automatisch generierte Beschreibung">
            <a:extLst>
              <a:ext uri="{FF2B5EF4-FFF2-40B4-BE49-F238E27FC236}">
                <a16:creationId xmlns:a16="http://schemas.microsoft.com/office/drawing/2014/main" id="{BC60C612-3D78-D880-E4BC-97A0E430E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8" r="-2" b="11141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Gebäude, Person, darstellend enthält.&#10;&#10;Automatisch generierte Beschreibung">
            <a:extLst>
              <a:ext uri="{FF2B5EF4-FFF2-40B4-BE49-F238E27FC236}">
                <a16:creationId xmlns:a16="http://schemas.microsoft.com/office/drawing/2014/main" id="{8AFC4432-2D88-07C5-3FA6-F591E5007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7" r="11696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4940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97417" y="0"/>
            <a:ext cx="2055400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64260" y="0"/>
            <a:ext cx="2060852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Grafik 2" descr="Ein Bild, das Person, Bett enthält.&#10;&#10;Automatisch generierte Beschreibung">
            <a:extLst>
              <a:ext uri="{FF2B5EF4-FFF2-40B4-BE49-F238E27FC236}">
                <a16:creationId xmlns:a16="http://schemas.microsoft.com/office/drawing/2014/main" id="{ECB8EB9A-BA6D-1F29-F291-ADF629D92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r="-1" b="29771"/>
          <a:stretch/>
        </p:blipFill>
        <p:spPr>
          <a:xfrm>
            <a:off x="2164738" y="-1"/>
            <a:ext cx="7740059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64738" y="0"/>
            <a:ext cx="1587415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AC268A-9FD7-6468-B928-CDB5AEB60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0" r="3" b="9618"/>
          <a:stretch/>
        </p:blipFill>
        <p:spPr>
          <a:xfrm>
            <a:off x="2161799" y="3452815"/>
            <a:ext cx="7744201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61799" y="3452813"/>
            <a:ext cx="2227054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8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79B6D4C-0626-B1F8-9F79-8AE3A61C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53543"/>
            <a:ext cx="4301957" cy="55509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7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36D48E5-B704-5FD5-D208-8E476F9B4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5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9FE6D8F8-894D-CC00-A3DF-0CD23ADCCD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9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A099B6A7-7351-B950-C5BE-136E0CB2A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5336" b="-1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057CD41-32EF-F531-2865-C95342D28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r="2" b="339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04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Personen enthält.&#10;&#10;Automatisch generierte Beschreibung">
            <a:extLst>
              <a:ext uri="{FF2B5EF4-FFF2-40B4-BE49-F238E27FC236}">
                <a16:creationId xmlns:a16="http://schemas.microsoft.com/office/drawing/2014/main" id="{2051EC39-CF86-9C41-5085-0B0ABD1852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drinnen, Balken, Esstisch, mehrere enthält.&#10;&#10;Automatisch generierte Beschreibung">
            <a:extLst>
              <a:ext uri="{FF2B5EF4-FFF2-40B4-BE49-F238E27FC236}">
                <a16:creationId xmlns:a16="http://schemas.microsoft.com/office/drawing/2014/main" id="{3A3866A5-BC1C-A844-E569-7C03E1145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3" r="-2" b="502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Gebäude, Person enthält.&#10;&#10;Automatisch generierte Beschreibung">
            <a:extLst>
              <a:ext uri="{FF2B5EF4-FFF2-40B4-BE49-F238E27FC236}">
                <a16:creationId xmlns:a16="http://schemas.microsoft.com/office/drawing/2014/main" id="{6FB92B09-BFD7-DADF-B8C5-6FBC65FBD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r="1798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5821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Person, drinnen, Geschäft enthält.&#10;&#10;Automatisch generierte Beschreibung">
            <a:extLst>
              <a:ext uri="{FF2B5EF4-FFF2-40B4-BE49-F238E27FC236}">
                <a16:creationId xmlns:a16="http://schemas.microsoft.com/office/drawing/2014/main" id="{7200F2D5-1CF5-28D6-39F6-B62B19AD7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8" y="321734"/>
            <a:ext cx="4385162" cy="2905170"/>
          </a:xfrm>
          <a:prstGeom prst="rect">
            <a:avLst/>
          </a:prstGeom>
        </p:spPr>
      </p:pic>
      <p:pic>
        <p:nvPicPr>
          <p:cNvPr id="5" name="Grafik 4" descr="Ein Bild, das Person, Tänzer, Sport, Menge enthält.&#10;&#10;Automatisch generierte Beschreibung">
            <a:extLst>
              <a:ext uri="{FF2B5EF4-FFF2-40B4-BE49-F238E27FC236}">
                <a16:creationId xmlns:a16="http://schemas.microsoft.com/office/drawing/2014/main" id="{D87B5E07-9516-B340-E52B-12C799BE2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0" y="3631096"/>
            <a:ext cx="4247015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5852" y="0"/>
            <a:ext cx="7429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977765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stehend, dunkel enthält.&#10;&#10;Automatisch generierte Beschreibung">
            <a:extLst>
              <a:ext uri="{FF2B5EF4-FFF2-40B4-BE49-F238E27FC236}">
                <a16:creationId xmlns:a16="http://schemas.microsoft.com/office/drawing/2014/main" id="{D0DF61E6-415C-8CCB-68AA-3EE275FB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51" y="321734"/>
            <a:ext cx="4036498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76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51E706-93E2-4AE5-DFF3-9A94E1519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8" r="17297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5F47EA-B84C-A239-E458-F786214CE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56" b="2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 descr="Ein Bild, das Text, Person, Sport enthält.&#10;&#10;Automatisch generierte Beschreibung">
            <a:extLst>
              <a:ext uri="{FF2B5EF4-FFF2-40B4-BE49-F238E27FC236}">
                <a16:creationId xmlns:a16="http://schemas.microsoft.com/office/drawing/2014/main" id="{06334D9E-C9D4-0EA6-CC1B-D95B9827EE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r="13658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4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2926FD-A4FF-DE00-600D-0EEA6437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" y="643466"/>
            <a:ext cx="4206153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3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F3D863C8-633C-AE37-0581-0D6ABE006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3" r="2" b="8702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 descr="Ein Bild, das Person, Sport enthält.&#10;&#10;Automatisch generierte Beschreibung">
            <a:extLst>
              <a:ext uri="{FF2B5EF4-FFF2-40B4-BE49-F238E27FC236}">
                <a16:creationId xmlns:a16="http://schemas.microsoft.com/office/drawing/2014/main" id="{CE159FA5-4616-E132-BC30-B259D7758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2" r="10669" b="-2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711D2C-8567-767C-8647-91A13DFE0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r="14633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7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97417" y="0"/>
            <a:ext cx="2055400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64260" y="0"/>
            <a:ext cx="2060852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Grafik 4" descr="Ein Bild, das Person, Gruppe, Personen, darstellend enthält.&#10;&#10;Automatisch generierte Beschreibung">
            <a:extLst>
              <a:ext uri="{FF2B5EF4-FFF2-40B4-BE49-F238E27FC236}">
                <a16:creationId xmlns:a16="http://schemas.microsoft.com/office/drawing/2014/main" id="{26BC7210-36FE-B96F-75DD-1A425F832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1" r="-1" b="10662"/>
          <a:stretch/>
        </p:blipFill>
        <p:spPr>
          <a:xfrm>
            <a:off x="2164738" y="-1"/>
            <a:ext cx="7740059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64738" y="0"/>
            <a:ext cx="1587415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rafik 2" descr="Ein Bild, das Kamin enthält.&#10;&#10;Automatisch generierte Beschreibung">
            <a:extLst>
              <a:ext uri="{FF2B5EF4-FFF2-40B4-BE49-F238E27FC236}">
                <a16:creationId xmlns:a16="http://schemas.microsoft.com/office/drawing/2014/main" id="{9FA6B5B5-FB57-1D5D-7F38-ECF895918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5" r="3" b="3"/>
          <a:stretch/>
        </p:blipFill>
        <p:spPr>
          <a:xfrm>
            <a:off x="2161799" y="3452815"/>
            <a:ext cx="7744201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61799" y="3452813"/>
            <a:ext cx="2227054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67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E41A2D48-C761-ACC1-CF01-1B8C31F3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801" y="643467"/>
            <a:ext cx="408080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7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stehend enthält.&#10;&#10;Automatisch generierte Beschreibung">
            <a:extLst>
              <a:ext uri="{FF2B5EF4-FFF2-40B4-BE49-F238E27FC236}">
                <a16:creationId xmlns:a16="http://schemas.microsoft.com/office/drawing/2014/main" id="{E42B3575-5D38-0D14-1F7B-C2663DADD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 r="1" b="1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rot enthält.&#10;&#10;Automatisch generierte Beschreibung">
            <a:extLst>
              <a:ext uri="{FF2B5EF4-FFF2-40B4-BE49-F238E27FC236}">
                <a16:creationId xmlns:a16="http://schemas.microsoft.com/office/drawing/2014/main" id="{0DAFCDBE-0C84-C395-79E0-7FE46BEC6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 r="2460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Text, Feuer, Natur, Kamin enthält.&#10;&#10;Automatisch generierte Beschreibung">
            <a:extLst>
              <a:ext uri="{FF2B5EF4-FFF2-40B4-BE49-F238E27FC236}">
                <a16:creationId xmlns:a16="http://schemas.microsoft.com/office/drawing/2014/main" id="{D3B5C7CB-6EE8-B7E9-BAB6-F40E5143C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AFD2E6C4-8D6E-FDA7-73C1-68345D1714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2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52F23B-ED12-6882-DBD3-11779C45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6A2985BA-AC06-236A-515B-B52C4DD0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42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, Zeichnung enthält.&#10;&#10;Automatisch generierte Beschreibung">
            <a:extLst>
              <a:ext uri="{FF2B5EF4-FFF2-40B4-BE49-F238E27FC236}">
                <a16:creationId xmlns:a16="http://schemas.microsoft.com/office/drawing/2014/main" id="{4E960265-8A4A-604C-3EB3-57C8EDC15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8" r="10928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 descr="Ein Bild, das Person, Gruppe, Personen, Läufer enthält.&#10;&#10;Automatisch generierte Beschreibung">
            <a:extLst>
              <a:ext uri="{FF2B5EF4-FFF2-40B4-BE49-F238E27FC236}">
                <a16:creationId xmlns:a16="http://schemas.microsoft.com/office/drawing/2014/main" id="{F02405D6-774D-E199-02EB-989CE7DED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" r="19911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5" name="Grafik 4" descr="Ein Bild, das Person, Personen, Gruppe, angezogen enthält.&#10;&#10;Automatisch generierte Beschreibung">
            <a:extLst>
              <a:ext uri="{FF2B5EF4-FFF2-40B4-BE49-F238E27FC236}">
                <a16:creationId xmlns:a16="http://schemas.microsoft.com/office/drawing/2014/main" id="{DECE00DA-1EA1-8F51-A3C9-17639A4014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7" r="-4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38EAD7A-F67D-5F5C-D1F3-C64D732EC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1" b="4"/>
          <a:stretch/>
        </p:blipFill>
        <p:spPr>
          <a:xfrm>
            <a:off x="4194167" y="3272588"/>
            <a:ext cx="4960623" cy="3585411"/>
          </a:xfrm>
          <a:prstGeom prst="rect">
            <a:avLst/>
          </a:prstGeom>
        </p:spPr>
      </p:pic>
      <p:pic>
        <p:nvPicPr>
          <p:cNvPr id="5" name="Grafik 4" descr="Ein Bild, das Text, Vorbereiten enthält.&#10;&#10;Automatisch generierte Beschreibung">
            <a:extLst>
              <a:ext uri="{FF2B5EF4-FFF2-40B4-BE49-F238E27FC236}">
                <a16:creationId xmlns:a16="http://schemas.microsoft.com/office/drawing/2014/main" id="{69B581E2-C59E-13DE-9746-918C0B678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14888" b="1"/>
          <a:stretch/>
        </p:blipFill>
        <p:spPr>
          <a:xfrm>
            <a:off x="20" y="9"/>
            <a:ext cx="5914909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7C95D7-8B14-7B14-8B36-637C7814B8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r="39308" b="-3"/>
          <a:stretch/>
        </p:blipFill>
        <p:spPr>
          <a:xfrm>
            <a:off x="6059870" y="-22547"/>
            <a:ext cx="3094920" cy="31395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A1CAC3-A129-43F8-8881-63D3E31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4063463" cy="278857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CCE41C-FBFB-44B8-BE25-7F555613C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1922" y="0"/>
            <a:ext cx="62407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6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057AA3-BCF6-BFA5-D035-925B87CE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Tänzer, Sport enthält.&#10;&#10;Automatisch generierte Beschreibung">
            <a:extLst>
              <a:ext uri="{FF2B5EF4-FFF2-40B4-BE49-F238E27FC236}">
                <a16:creationId xmlns:a16="http://schemas.microsoft.com/office/drawing/2014/main" id="{D2903EF9-6E77-84EC-603B-D48BBCC5FB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3" r="-2" b="9646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Gruppe, Personen, stehend enthält.&#10;&#10;Automatisch generierte Beschreibung">
            <a:extLst>
              <a:ext uri="{FF2B5EF4-FFF2-40B4-BE49-F238E27FC236}">
                <a16:creationId xmlns:a16="http://schemas.microsoft.com/office/drawing/2014/main" id="{6A039B73-F864-0428-0DDA-153B3B057D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3" r="13191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8450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2C8F9A00-1F0C-89E0-2DC9-60F246D9D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0" r="2005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AE99BF-BAF7-1548-08D6-5415A4AAE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8" r="2535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 descr="Ein Bild, das Text, Tisch, drinnen, Person enthält.&#10;&#10;Automatisch generierte Beschreibung">
            <a:extLst>
              <a:ext uri="{FF2B5EF4-FFF2-40B4-BE49-F238E27FC236}">
                <a16:creationId xmlns:a16="http://schemas.microsoft.com/office/drawing/2014/main" id="{55748612-0355-F720-F782-0EF5E646D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3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90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6DFD86-D947-8A98-2B1C-F14F63E33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73" y="643466"/>
            <a:ext cx="4150443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00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Person enthält.&#10;&#10;Automatisch generierte Beschreibung">
            <a:extLst>
              <a:ext uri="{FF2B5EF4-FFF2-40B4-BE49-F238E27FC236}">
                <a16:creationId xmlns:a16="http://schemas.microsoft.com/office/drawing/2014/main" id="{19A7051E-C34D-F29F-E490-FFBEB0B59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19911" b="1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83EF5F8-D283-CFEF-FDCD-718C376B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r="8721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Grafik 4" descr="Ein Bild, das Person, angezogen enthält.&#10;&#10;Automatisch generierte Beschreibung">
            <a:extLst>
              <a:ext uri="{FF2B5EF4-FFF2-40B4-BE49-F238E27FC236}">
                <a16:creationId xmlns:a16="http://schemas.microsoft.com/office/drawing/2014/main" id="{186F43F1-949D-CBB9-FB81-31321E840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" b="-2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8435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draußen, Gruppe enthält.&#10;&#10;Automatisch generierte Beschreibung">
            <a:extLst>
              <a:ext uri="{FF2B5EF4-FFF2-40B4-BE49-F238E27FC236}">
                <a16:creationId xmlns:a16="http://schemas.microsoft.com/office/drawing/2014/main" id="{6676D96E-4C9A-F9EF-1F78-4F28AA68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darstellend, angezogen enthält.&#10;&#10;Automatisch generierte Beschreibung">
            <a:extLst>
              <a:ext uri="{FF2B5EF4-FFF2-40B4-BE49-F238E27FC236}">
                <a16:creationId xmlns:a16="http://schemas.microsoft.com/office/drawing/2014/main" id="{FA3BB5F0-0F0D-6531-6236-D707939A9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134A229-DFEC-83B6-9241-0745ACA2B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4" r="2" b="9284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709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DEC775-157D-B533-D236-EE93B736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12682CB8-E776-EC80-1FE2-BC104506F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r="1444"/>
          <a:stretch/>
        </p:blipFill>
        <p:spPr>
          <a:xfrm>
            <a:off x="20" y="10"/>
            <a:ext cx="7427647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BA84A530-A5E8-2E5F-1944-01FC03AEA5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r="11183" b="3"/>
          <a:stretch/>
        </p:blipFill>
        <p:spPr>
          <a:xfrm>
            <a:off x="4704661" y="10"/>
            <a:ext cx="5201339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306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Sport, Mann, draußen enthält.&#10;&#10;Automatisch generierte Beschreibung">
            <a:extLst>
              <a:ext uri="{FF2B5EF4-FFF2-40B4-BE49-F238E27FC236}">
                <a16:creationId xmlns:a16="http://schemas.microsoft.com/office/drawing/2014/main" id="{233047E3-BC0D-2FF7-1BB9-860CB3CEC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0496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Grafik 4" descr="Ein Bild, das alt, Haufen, mehrere, Linie enthält.&#10;&#10;Automatisch generierte Beschreibung">
            <a:extLst>
              <a:ext uri="{FF2B5EF4-FFF2-40B4-BE49-F238E27FC236}">
                <a16:creationId xmlns:a16="http://schemas.microsoft.com/office/drawing/2014/main" id="{D872681D-D561-F4C1-64F3-26E76E07A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r="-1" b="-1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Grafik 6" descr="Ein Bild, das Text, darstellend enthält.&#10;&#10;Automatisch generierte Beschreibung">
            <a:extLst>
              <a:ext uri="{FF2B5EF4-FFF2-40B4-BE49-F238E27FC236}">
                <a16:creationId xmlns:a16="http://schemas.microsoft.com/office/drawing/2014/main" id="{7FF58D60-615B-30B8-0DE8-9ADBE15BE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r="-2" b="-2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79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CA4D73-5875-F06F-AD4C-23F1ADCE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6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7FC1BFB-06B6-0CA5-7E7A-76B1C585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Wand, Fenster enthält.&#10;&#10;Automatisch generierte Beschreibung">
            <a:extLst>
              <a:ext uri="{FF2B5EF4-FFF2-40B4-BE49-F238E27FC236}">
                <a16:creationId xmlns:a16="http://schemas.microsoft.com/office/drawing/2014/main" id="{2840BBA5-2F88-BCE4-44F1-82431491F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1" r="-2" b="4968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0BFEFD-D518-41D2-8EB1-463A420A04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8" r="-2" b="451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518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Meiryo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167</cp:revision>
  <cp:lastPrinted>2022-12-30T07:30:13Z</cp:lastPrinted>
  <dcterms:created xsi:type="dcterms:W3CDTF">2022-11-07T20:45:57Z</dcterms:created>
  <dcterms:modified xsi:type="dcterms:W3CDTF">2022-12-30T08:02:13Z</dcterms:modified>
</cp:coreProperties>
</file>